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27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128642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92222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80337" y="274639"/>
            <a:ext cx="2414588"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6575" y="274639"/>
            <a:ext cx="70786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113402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425353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98411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2728735-E69F-40F9-A2D3-26344638BE81}"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36582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2728735-E69F-40F9-A2D3-26344638BE81}" type="datetimeFigureOut">
              <a:rPr lang="ru-RU" smtClean="0"/>
              <a:t>21.07.2020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100684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2728735-E69F-40F9-A2D3-26344638BE81}" type="datetimeFigureOut">
              <a:rPr lang="ru-RU" smtClean="0"/>
              <a:t>21.07.2020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154144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728735-E69F-40F9-A2D3-26344638BE81}" type="datetimeFigureOut">
              <a:rPr lang="ru-RU" smtClean="0"/>
              <a:t>21.07.2020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301627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2728735-E69F-40F9-A2D3-26344638BE81}"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143830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2728735-E69F-40F9-A2D3-26344638BE81}"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293F4-535F-4C83-8635-E6E37C150331}" type="slidenum">
              <a:rPr lang="ru-RU" smtClean="0"/>
              <a:t>‹#›</a:t>
            </a:fld>
            <a:endParaRPr lang="ru-RU"/>
          </a:p>
        </p:txBody>
      </p:sp>
    </p:spTree>
    <p:extLst>
      <p:ext uri="{BB962C8B-B14F-4D97-AF65-F5344CB8AC3E}">
        <p14:creationId xmlns:p14="http://schemas.microsoft.com/office/powerpoint/2010/main" val="308439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28735-E69F-40F9-A2D3-26344638BE81}" type="datetimeFigureOut">
              <a:rPr lang="ru-RU" smtClean="0"/>
              <a:t>21.07.2020</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293F4-535F-4C83-8635-E6E37C150331}" type="slidenum">
              <a:rPr lang="ru-RU" smtClean="0"/>
              <a:t>‹#›</a:t>
            </a:fld>
            <a:endParaRPr lang="ru-RU"/>
          </a:p>
        </p:txBody>
      </p:sp>
    </p:spTree>
    <p:extLst>
      <p:ext uri="{BB962C8B-B14F-4D97-AF65-F5344CB8AC3E}">
        <p14:creationId xmlns:p14="http://schemas.microsoft.com/office/powerpoint/2010/main" val="207140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6536" y="101556"/>
            <a:ext cx="8420100" cy="504056"/>
          </a:xfrm>
        </p:spPr>
        <p:txBody>
          <a:bodyPr>
            <a:normAutofit fontScale="90000"/>
          </a:bodyPr>
          <a:lstStyle/>
          <a:p>
            <a:r>
              <a:rPr lang="ru-RU" sz="2000" dirty="0" smtClean="0">
                <a:solidFill>
                  <a:srgbClr val="FF0000"/>
                </a:solidFill>
                <a:latin typeface="Times New Roman" pitchFamily="18" charset="0"/>
                <a:cs typeface="Times New Roman" pitchFamily="18" charset="0"/>
              </a:rPr>
              <a:t>ПАМЯТКА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по пожарной безопасности в жилом секторе</a:t>
            </a:r>
            <a:endParaRPr lang="ru-RU" sz="2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24608" y="670553"/>
            <a:ext cx="6934200" cy="360040"/>
          </a:xfrm>
        </p:spPr>
        <p:style>
          <a:lnRef idx="0">
            <a:schemeClr val="accent6"/>
          </a:lnRef>
          <a:fillRef idx="3">
            <a:schemeClr val="accent6"/>
          </a:fillRef>
          <a:effectRef idx="3">
            <a:schemeClr val="accent6"/>
          </a:effectRef>
          <a:fontRef idx="minor">
            <a:schemeClr val="lt1"/>
          </a:fontRef>
        </p:style>
        <p:txBody>
          <a:bodyPr>
            <a:normAutofit lnSpcReduction="10000"/>
          </a:bodyPr>
          <a:lstStyle/>
          <a:p>
            <a:r>
              <a:rPr lang="ru-RU" sz="1800" dirty="0" smtClean="0">
                <a:solidFill>
                  <a:schemeClr val="bg1"/>
                </a:solidFill>
                <a:latin typeface="Times New Roman" pitchFamily="18" charset="0"/>
                <a:cs typeface="Times New Roman" pitchFamily="18" charset="0"/>
              </a:rPr>
              <a:t>В ПОЖАРОПАСНЫЙ ПЕРИОД  ЗАПРЕЩНО:</a:t>
            </a:r>
            <a:r>
              <a:rPr lang="ru-RU" sz="1800" dirty="0" smtClean="0">
                <a:solidFill>
                  <a:schemeClr val="tx1"/>
                </a:solidFill>
                <a:latin typeface="Times New Roman" pitchFamily="18" charset="0"/>
                <a:cs typeface="Times New Roman" pitchFamily="18" charset="0"/>
              </a:rPr>
              <a:t> </a:t>
            </a:r>
            <a:endParaRPr lang="ru-RU" sz="1800" dirty="0">
              <a:solidFill>
                <a:schemeClr val="tx1"/>
              </a:solidFill>
              <a:latin typeface="Times New Roman" pitchFamily="18" charset="0"/>
              <a:cs typeface="Times New Roman" pitchFamily="18" charset="0"/>
            </a:endParaRPr>
          </a:p>
        </p:txBody>
      </p:sp>
      <p:sp>
        <p:nvSpPr>
          <p:cNvPr id="5" name="TextBox 4"/>
          <p:cNvSpPr txBox="1"/>
          <p:nvPr/>
        </p:nvSpPr>
        <p:spPr>
          <a:xfrm>
            <a:off x="3800872" y="2132856"/>
            <a:ext cx="3240360" cy="369332"/>
          </a:xfrm>
          <a:prstGeom prst="rect">
            <a:avLst/>
          </a:prstGeom>
          <a:noFill/>
        </p:spPr>
        <p:txBody>
          <a:bodyPr wrap="square" rtlCol="0">
            <a:spAutoFit/>
          </a:bodyPr>
          <a:lstStyle/>
          <a:p>
            <a:r>
              <a:rPr lang="ru-RU" dirty="0" smtClean="0"/>
              <a:t>      </a:t>
            </a:r>
            <a:endParaRPr lang="ru-RU" dirty="0"/>
          </a:p>
        </p:txBody>
      </p:sp>
      <p:sp>
        <p:nvSpPr>
          <p:cNvPr id="6" name="TextBox 5"/>
          <p:cNvSpPr txBox="1"/>
          <p:nvPr/>
        </p:nvSpPr>
        <p:spPr>
          <a:xfrm>
            <a:off x="416496" y="1122496"/>
            <a:ext cx="9145016"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ru-RU" sz="1400" dirty="0" smtClean="0"/>
              <a:t>Складировать на участке мусор, строительные материалы, отходы лесопереработки (горбыль, доски, стружка), изделия из стекла и их осколки (случайное фокусирование солнечных лучей может стать причиной возгорания);</a:t>
            </a:r>
          </a:p>
          <a:p>
            <a:pPr algn="just"/>
            <a:r>
              <a:rPr lang="ru-RU" sz="1400" dirty="0" smtClean="0"/>
              <a:t>Выжигать сухую траву, разводить костры, сжигать мусор, отходы, тару. Запрещено разжигать мангал под кронами деревьев и на земле, покрытой листвой. А так же бросать непотушенные спички, окурки;</a:t>
            </a:r>
          </a:p>
          <a:p>
            <a:pPr algn="just"/>
            <a:r>
              <a:rPr lang="ru-RU" sz="1400" dirty="0" smtClean="0"/>
              <a:t>Оставлять на солнце емкости с легко воспламеняемыми и горючими жидкостями;</a:t>
            </a:r>
          </a:p>
          <a:p>
            <a:pPr algn="just"/>
            <a:r>
              <a:rPr lang="ru-RU" sz="1400" dirty="0" smtClean="0"/>
              <a:t>Оставлять без присмотра топящиеся печи.</a:t>
            </a:r>
            <a:endParaRPr lang="ru-RU" sz="1400" dirty="0"/>
          </a:p>
        </p:txBody>
      </p:sp>
      <p:sp>
        <p:nvSpPr>
          <p:cNvPr id="8" name="TextBox 7"/>
          <p:cNvSpPr txBox="1"/>
          <p:nvPr/>
        </p:nvSpPr>
        <p:spPr>
          <a:xfrm>
            <a:off x="2682440" y="2590295"/>
            <a:ext cx="4465390"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ru-RU" dirty="0" smtClean="0">
                <a:solidFill>
                  <a:schemeClr val="bg1"/>
                </a:solidFill>
              </a:rPr>
              <a:t>ЧТОБЫ ИЗБЕЖАТЬ ПОЖАРА, НЕОБХОДИМО:</a:t>
            </a:r>
            <a:endParaRPr lang="ru-RU" dirty="0">
              <a:solidFill>
                <a:schemeClr val="bg1"/>
              </a:solidFill>
            </a:endParaRPr>
          </a:p>
        </p:txBody>
      </p:sp>
      <p:sp>
        <p:nvSpPr>
          <p:cNvPr id="9" name="TextBox 8"/>
          <p:cNvSpPr txBox="1"/>
          <p:nvPr/>
        </p:nvSpPr>
        <p:spPr>
          <a:xfrm>
            <a:off x="416496" y="3048264"/>
            <a:ext cx="9145016" cy="73866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ru-RU" sz="1400" dirty="0" smtClean="0"/>
              <a:t>Складировать сухую траву, строительный мусор в специальных местах сжигать в контейнерах;</a:t>
            </a:r>
          </a:p>
          <a:p>
            <a:r>
              <a:rPr lang="ru-RU" sz="1400" dirty="0" smtClean="0"/>
              <a:t>Иметь под рукой средства тушения пожара: бочку с водой, огнетушитель, ящик с песком;</a:t>
            </a:r>
          </a:p>
          <a:p>
            <a:r>
              <a:rPr lang="ru-RU" sz="1400" dirty="0" smtClean="0"/>
              <a:t>Обустроить противопожарные разрывы путем выкоса травы и вспашки земли вокруг участка.</a:t>
            </a:r>
            <a:endParaRPr lang="ru-RU" sz="1400" dirty="0"/>
          </a:p>
        </p:txBody>
      </p:sp>
      <p:sp>
        <p:nvSpPr>
          <p:cNvPr id="10" name="TextBox 9"/>
          <p:cNvSpPr txBox="1"/>
          <p:nvPr/>
        </p:nvSpPr>
        <p:spPr>
          <a:xfrm>
            <a:off x="1535139" y="3840914"/>
            <a:ext cx="6909007"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ru-RU" dirty="0" smtClean="0">
                <a:solidFill>
                  <a:schemeClr val="bg1"/>
                </a:solidFill>
              </a:rPr>
              <a:t>ЕСЛИ ВАМ НЕ УДАЛОСЬ САМОСТОЯТЕЛЬНО ПРЕДОТВРАТИТЬ ПОЖАР:</a:t>
            </a:r>
            <a:endParaRPr lang="ru-RU" dirty="0">
              <a:solidFill>
                <a:schemeClr val="bg1"/>
              </a:solidFill>
            </a:endParaRPr>
          </a:p>
        </p:txBody>
      </p:sp>
      <p:sp>
        <p:nvSpPr>
          <p:cNvPr id="11" name="TextBox 10"/>
          <p:cNvSpPr txBox="1"/>
          <p:nvPr/>
        </p:nvSpPr>
        <p:spPr>
          <a:xfrm>
            <a:off x="416496" y="4297036"/>
            <a:ext cx="9145016" cy="246221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ru-RU" sz="1400" dirty="0" smtClean="0"/>
              <a:t>Необходимо немедленно вызвать пожарную охрану по телефону 01 (101), сообщив свой точный адрес, встретить пожарную охрану и указать кратчайший путь следования на пожар.</a:t>
            </a:r>
          </a:p>
          <a:p>
            <a:pPr algn="ctr"/>
            <a:r>
              <a:rPr lang="ru-RU" sz="1400" b="1" dirty="0" smtClean="0"/>
              <a:t>До прибытия подразделений пожарной охраны необходимо:</a:t>
            </a:r>
          </a:p>
          <a:p>
            <a:pPr algn="just"/>
            <a:r>
              <a:rPr lang="ru-RU" sz="1400" dirty="0" smtClean="0"/>
              <a:t>- закрыть двери и окна, так как потоки воздуха способствуют распространению огня, отключить газ, электричество. Затем убрать баллоны с газом, автомобили и все легковоспламеняющиеся материалы;</a:t>
            </a:r>
          </a:p>
          <a:p>
            <a:pPr algn="just"/>
            <a:r>
              <a:rPr lang="ru-RU" sz="1400" dirty="0" smtClean="0"/>
              <a:t>- открывать горящие помещения надо максимально внимательно, так как новое поступление кислорода может усилить пламя;</a:t>
            </a:r>
          </a:p>
          <a:p>
            <a:pPr algn="just"/>
            <a:r>
              <a:rPr lang="ru-RU" sz="1400" dirty="0" smtClean="0"/>
              <a:t>- если есть дым, двигаться пригнувшись, закрывая лицо, при необходимости обильно смочить водой одежду, закрыть голову влажным полотенцем. Если на человеке загорелась одежда, не позволяете ему бежать. Повалите его на землю, закутайте в покрывало и обильно полейте. Ни в коем случае не раздевайте обожженного, если одежда уже прогорела, накройте пострадавшие части тела чистой тканью и вызовите скорую помощь.</a:t>
            </a:r>
            <a:endParaRPr lang="ru-RU" sz="1400" dirty="0"/>
          </a:p>
        </p:txBody>
      </p:sp>
    </p:spTree>
    <p:extLst>
      <p:ext uri="{BB962C8B-B14F-4D97-AF65-F5344CB8AC3E}">
        <p14:creationId xmlns:p14="http://schemas.microsoft.com/office/powerpoint/2010/main" val="676484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85</TotalTime>
  <Words>301</Words>
  <Application>Microsoft Office PowerPoint</Application>
  <PresentationFormat>Лист A4 (210x297 мм)</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ПАМЯТКА по пожарной безопасности в жилом секторе</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Заместитель</dc:creator>
  <cp:lastModifiedBy>Заместитель</cp:lastModifiedBy>
  <cp:revision>12</cp:revision>
  <dcterms:created xsi:type="dcterms:W3CDTF">2020-07-20T07:50:27Z</dcterms:created>
  <dcterms:modified xsi:type="dcterms:W3CDTF">2020-07-21T04:31:47Z</dcterms:modified>
</cp:coreProperties>
</file>